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F50B-936F-45DC-B42F-24B1062F2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1452C0-A8C1-4793-835B-C3CF51C45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D54E4-3378-444F-86E8-77DE6079A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FE292-AB81-4BF3-89BE-5F69B9E9E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3E27B3-884C-4AE8-81CC-C35B9B69D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230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36C6A-1070-4429-B517-EB2BF8F51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011528-5656-4AEF-99B5-A1B4B6F5A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50032-DDAA-4EFD-9A85-159FE1D33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0DD71-6EA7-4B24-9505-09A45C060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43415-1E4D-42DA-B431-4847E4E22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6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128AB2-2B2B-4479-8586-37B3F201E8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B3EF9B-F01B-4D71-A60D-9C5BDA73F7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B6D93-BCB7-45D4-87EA-15726C7D5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C937E-1B27-469C-9458-A38AEAEF4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935EF-DB6B-49E0-8724-88B3C38C7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50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4FB46-19C2-4FB7-86B9-C907E1B0E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45E06-0DE7-4D2C-9AE1-06A62BC51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481A0-C9F2-420E-9C03-6F5A50C99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6A718-20C6-47B4-917A-97D3260B6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182D0-ADD0-44FD-AAC0-98DE94F02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90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54C0B-5282-4F7E-91E9-44966EE2B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093E8E-9C94-4B78-A266-13221F06B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A35E6-CEFE-4F85-8761-8C88A5407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D0281-CA9E-4CDE-AB24-336CD9C1A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B8F15-B6BF-47D4-9D34-333F75262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570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C1A20-B98B-4478-A361-BA46DD90B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2760C-5FF7-4394-BB14-45E8CBB458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C6D389-BC7E-4158-845A-CA684AD48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965C14-9998-4BE0-99BA-8DAB51069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1542BC-F312-4A9E-A9B1-0730E29E4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7FE23-1E6D-4438-A606-D3E0B5C1B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386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1D836-91B4-499F-819C-AE3BC9C06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1ECA5-3080-4DDB-AB8E-B439E0A30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F49580-D8AC-4CD3-8B2F-3B3D3CFB4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5FE133-39BA-4BF1-823D-962F10DF0D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8F2B6D-741F-4F4C-AC81-9564F89E0B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6BDE3F-5762-4147-8698-68F899EF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5BCD1D-C983-47A9-86EE-AAFF33DDE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1464CE-577B-4232-A4CE-6E49FA972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76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6AD71-7272-463B-BF55-91BC23E34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6080E8-930C-424F-AC56-6191434A9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10450F-91FD-4A6F-8640-ACE5A573D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66732F-63B7-4470-80F6-26075C388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638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15243E-9CB9-40F8-9640-EBD7BE5EA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613D09-CBCB-4C4B-92CB-37AAD1D3F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F1F276-CC99-4805-B726-5CC00C93F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4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1F2A4-B797-42A5-B2D2-5E19981A0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C7912-1614-41A4-8E04-09202A400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1B1091-92F6-42D5-930E-DD6A0AE0B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590167-54C4-4570-969A-83F8607FD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6FE74-E4FC-4153-96F6-CA2D7BA04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DA25EC-92B1-49D5-9703-50051CF70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61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FC86B-85D3-4DEE-B2D2-4DEF138ED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76C780-70B8-445D-AF0B-83DCC75188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4CC46-6177-42AF-B06A-F91435985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3F322-40C0-45FF-9B6F-BFA619D9C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448EB6-DBA2-429B-9F31-51D98E88B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B0E2E-83FE-41FF-94E7-695CE0D13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27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A37770-79CB-4256-9A6E-28959A489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8797D-0DDB-4423-8B9D-097F5E3D4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A8D35-3FC8-46C2-9DDB-41144E10D7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EA32B-8902-4695-8C65-CC79125101D6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AD386-A470-48A9-8C55-0939563F87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12EF5-2953-4E6A-866D-6662DB271E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B1C63-22F0-4F39-99B2-837EDA11B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0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1CBCC66-FB98-40B5-9C9E-48DC3129EF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96"/>
            <a:ext cx="12192000" cy="6803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77464B-6210-4CC3-9114-E60EE84D3B0B}"/>
              </a:ext>
            </a:extLst>
          </p:cNvPr>
          <p:cNvSpPr txBox="1"/>
          <p:nvPr/>
        </p:nvSpPr>
        <p:spPr>
          <a:xfrm>
            <a:off x="3171843" y="182107"/>
            <a:ext cx="10406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mizh</a:t>
            </a:r>
            <a:endParaRPr lang="en-US" b="1" dirty="0"/>
          </a:p>
          <a:p>
            <a:pPr algn="ctr"/>
            <a:r>
              <a:rPr lang="en-US" b="1" dirty="0">
                <a:latin typeface="ZhoGlyph" panose="00000400000000000000" pitchFamily="2" charset="0"/>
              </a:rPr>
              <a:t>MIŹ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5F6257-123B-4393-BE84-92CEFE686962}"/>
              </a:ext>
            </a:extLst>
          </p:cNvPr>
          <p:cNvSpPr txBox="1"/>
          <p:nvPr/>
        </p:nvSpPr>
        <p:spPr>
          <a:xfrm>
            <a:off x="9388003" y="623658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iadla</a:t>
            </a:r>
            <a:endParaRPr lang="en-US" b="1" dirty="0"/>
          </a:p>
          <a:p>
            <a:pPr algn="ctr"/>
            <a:r>
              <a:rPr lang="en-US" b="1" dirty="0">
                <a:latin typeface="ZhoGlyph" panose="00000400000000000000" pitchFamily="2" charset="0"/>
              </a:rPr>
              <a:t>ĪDLA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1BED94-6EFE-46CE-AA0A-9930FB4EEE19}"/>
              </a:ext>
            </a:extLst>
          </p:cNvPr>
          <p:cNvSpPr txBox="1"/>
          <p:nvPr/>
        </p:nvSpPr>
        <p:spPr>
          <a:xfrm>
            <a:off x="4571051" y="946824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dranzh</a:t>
            </a:r>
            <a:br>
              <a:rPr lang="en-US" b="1" dirty="0"/>
            </a:br>
            <a:r>
              <a:rPr lang="en-US" b="1" dirty="0">
                <a:latin typeface="ZhoGlyph" panose="00000400000000000000" pitchFamily="2" charset="0"/>
              </a:rPr>
              <a:t>ḌANŹ</a:t>
            </a:r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886AD5-4260-4462-AB1A-26F8FC033DE4}"/>
              </a:ext>
            </a:extLst>
          </p:cNvPr>
          <p:cNvSpPr txBox="1"/>
          <p:nvPr/>
        </p:nvSpPr>
        <p:spPr>
          <a:xfrm>
            <a:off x="6707604" y="454672"/>
            <a:ext cx="10406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preql</a:t>
            </a:r>
            <a:endParaRPr lang="en-US" b="1" dirty="0"/>
          </a:p>
          <a:p>
            <a:pPr algn="ctr"/>
            <a:r>
              <a:rPr lang="en-US" b="1" dirty="0">
                <a:latin typeface="ZhoGlyph" panose="00000400000000000000" pitchFamily="2" charset="0"/>
              </a:rPr>
              <a:t>ṔEỜ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6858F6-2415-4765-950D-A2348A2577C5}"/>
              </a:ext>
            </a:extLst>
          </p:cNvPr>
          <p:cNvSpPr txBox="1"/>
          <p:nvPr/>
        </p:nvSpPr>
        <p:spPr>
          <a:xfrm>
            <a:off x="1763793" y="1544128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Jdatl</a:t>
            </a:r>
            <a:endParaRPr lang="en-US" b="1" dirty="0"/>
          </a:p>
          <a:p>
            <a:pPr algn="ctr"/>
            <a:r>
              <a:rPr lang="en-US" b="1" dirty="0">
                <a:latin typeface="ZhoGlyph" panose="00000400000000000000" pitchFamily="2" charset="0"/>
              </a:rPr>
              <a:t>JDAṪ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02120D-8DE5-45E7-A945-A23A8F389AF0}"/>
              </a:ext>
            </a:extLst>
          </p:cNvPr>
          <p:cNvSpPr txBox="1"/>
          <p:nvPr/>
        </p:nvSpPr>
        <p:spPr>
          <a:xfrm>
            <a:off x="3445143" y="2431600"/>
            <a:ext cx="2752677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err="1"/>
              <a:t>akopatlicha</a:t>
            </a:r>
            <a:endParaRPr lang="en-US" sz="2000" b="1" dirty="0"/>
          </a:p>
          <a:p>
            <a:pPr algn="ctr"/>
            <a:r>
              <a:rPr lang="en-US" b="1" dirty="0">
                <a:latin typeface="ZhoGlyph" panose="00000400000000000000" pitchFamily="2" charset="0"/>
              </a:rPr>
              <a:t>AKOPAṪIĈA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2F5E39-1478-4558-8612-7E5298E60DD5}"/>
              </a:ext>
            </a:extLst>
          </p:cNvPr>
          <p:cNvSpPr txBox="1"/>
          <p:nvPr/>
        </p:nvSpPr>
        <p:spPr>
          <a:xfrm>
            <a:off x="3021660" y="3645295"/>
            <a:ext cx="30091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abavnomaki</a:t>
            </a:r>
            <a:endParaRPr lang="en-US" b="1" dirty="0"/>
          </a:p>
          <a:p>
            <a:pPr algn="ctr"/>
            <a:r>
              <a:rPr lang="en-US" b="1" dirty="0">
                <a:latin typeface="ZhoGlyph" panose="00000400000000000000" pitchFamily="2" charset="0"/>
              </a:rPr>
              <a:t>ABAVNOMAKI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F444AB-1708-4926-9C49-55F679482886}"/>
              </a:ext>
            </a:extLst>
          </p:cNvPr>
          <p:cNvSpPr txBox="1"/>
          <p:nvPr/>
        </p:nvSpPr>
        <p:spPr>
          <a:xfrm>
            <a:off x="6873346" y="3429000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otlatl</a:t>
            </a:r>
            <a:endParaRPr lang="en-US" b="1" dirty="0"/>
          </a:p>
          <a:p>
            <a:pPr algn="ctr"/>
            <a:r>
              <a:rPr lang="en-US" b="1" dirty="0">
                <a:latin typeface="ZhoGlyph" panose="00000400000000000000" pitchFamily="2" charset="0"/>
              </a:rPr>
              <a:t>OṪAṪ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B16FDF-A1F7-4F65-860F-0293417AEA85}"/>
              </a:ext>
            </a:extLst>
          </p:cNvPr>
          <p:cNvSpPr txBox="1"/>
          <p:nvPr/>
        </p:nvSpPr>
        <p:spPr>
          <a:xfrm>
            <a:off x="1763793" y="5189946"/>
            <a:ext cx="2752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qietsfatlia</a:t>
            </a:r>
            <a:endParaRPr lang="en-US" b="1" dirty="0"/>
          </a:p>
          <a:p>
            <a:pPr algn="ctr"/>
            <a:r>
              <a:rPr lang="en-US" b="1" dirty="0">
                <a:latin typeface="ZhoGlyph" panose="00000400000000000000" pitchFamily="2" charset="0"/>
              </a:rPr>
              <a:t>QIETSFAṪĨ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E72E69-E2F6-4397-A3EA-B453172EEE6B}"/>
              </a:ext>
            </a:extLst>
          </p:cNvPr>
          <p:cNvSpPr txBox="1"/>
          <p:nvPr/>
        </p:nvSpPr>
        <p:spPr>
          <a:xfrm>
            <a:off x="6873346" y="5756997"/>
            <a:ext cx="2752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mantlachjem</a:t>
            </a:r>
            <a:endParaRPr lang="en-US" b="1" dirty="0"/>
          </a:p>
          <a:p>
            <a:pPr algn="ctr"/>
            <a:r>
              <a:rPr lang="en-US" dirty="0">
                <a:latin typeface="ZhoGlyph" panose="00000400000000000000" pitchFamily="2" charset="0"/>
              </a:rPr>
              <a:t>MANṪAĈJEM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8F94DF-F80D-415C-9364-39E1F9C62B40}"/>
              </a:ext>
            </a:extLst>
          </p:cNvPr>
          <p:cNvSpPr txBox="1"/>
          <p:nvPr/>
        </p:nvSpPr>
        <p:spPr>
          <a:xfrm>
            <a:off x="6707604" y="4777406"/>
            <a:ext cx="21820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iadlajem</a:t>
            </a:r>
            <a:endParaRPr lang="en-US" b="1" dirty="0"/>
          </a:p>
          <a:p>
            <a:pPr algn="ctr"/>
            <a:r>
              <a:rPr lang="en-US" b="1" dirty="0">
                <a:latin typeface="ZhoGlyph" panose="00000400000000000000" pitchFamily="2" charset="0"/>
              </a:rPr>
              <a:t>ĨDLAJEM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522DC8-DB43-4239-8619-394D3B772BFC}"/>
              </a:ext>
            </a:extLst>
          </p:cNvPr>
          <p:cNvSpPr txBox="1"/>
          <p:nvPr/>
        </p:nvSpPr>
        <p:spPr>
          <a:xfrm>
            <a:off x="9938020" y="4866780"/>
            <a:ext cx="18966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zhdiechtlatl</a:t>
            </a:r>
            <a:endParaRPr lang="en-US" b="1" dirty="0"/>
          </a:p>
          <a:p>
            <a:pPr algn="ctr"/>
            <a:r>
              <a:rPr lang="en-US" dirty="0">
                <a:latin typeface="ZhoGlyph" panose="00000400000000000000" pitchFamily="2" charset="0"/>
              </a:rPr>
              <a:t>ŽĪĈṪAṪ</a:t>
            </a:r>
          </a:p>
        </p:txBody>
      </p:sp>
    </p:spTree>
    <p:extLst>
      <p:ext uri="{BB962C8B-B14F-4D97-AF65-F5344CB8AC3E}">
        <p14:creationId xmlns:p14="http://schemas.microsoft.com/office/powerpoint/2010/main" val="2487893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D474A680-2168-4115-8F5E-801F5C444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427" y="0"/>
            <a:ext cx="9729884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C82B60-9100-4DE8-AFBF-BAB3794A69C9}"/>
              </a:ext>
            </a:extLst>
          </p:cNvPr>
          <p:cNvSpPr txBox="1"/>
          <p:nvPr/>
        </p:nvSpPr>
        <p:spPr>
          <a:xfrm>
            <a:off x="8961714" y="3843653"/>
            <a:ext cx="140775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err="1"/>
              <a:t>Kialoyan</a:t>
            </a:r>
            <a:endParaRPr lang="en-US" sz="1400" b="1" dirty="0"/>
          </a:p>
          <a:p>
            <a:pPr algn="ctr"/>
            <a:r>
              <a:rPr lang="en-US" sz="1100" b="1" dirty="0">
                <a:latin typeface="ZhoGlyph" panose="00000400000000000000" pitchFamily="2" charset="0"/>
              </a:rPr>
              <a:t>KĨLOYAN</a:t>
            </a:r>
            <a:endParaRPr lang="en-US" sz="1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451876-1A0A-4561-92D1-1B5EF38F9275}"/>
              </a:ext>
            </a:extLst>
          </p:cNvPr>
          <p:cNvSpPr txBox="1"/>
          <p:nvPr/>
        </p:nvSpPr>
        <p:spPr>
          <a:xfrm>
            <a:off x="4350131" y="4127414"/>
            <a:ext cx="75693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/>
              <a:t>Jem</a:t>
            </a:r>
            <a:endParaRPr lang="en-US" sz="1600" b="1" dirty="0"/>
          </a:p>
          <a:p>
            <a:pPr algn="ctr"/>
            <a:r>
              <a:rPr lang="en-US" sz="1200" b="1" dirty="0">
                <a:latin typeface="ZhoGlyph" panose="00000400000000000000" pitchFamily="2" charset="0"/>
              </a:rPr>
              <a:t>JEM</a:t>
            </a:r>
            <a:endParaRPr lang="en-US" sz="1600" b="1" dirty="0">
              <a:latin typeface="ZhoGlyph" panose="000004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4D7668-C14A-4051-9A02-EC180D3A961C}"/>
              </a:ext>
            </a:extLst>
          </p:cNvPr>
          <p:cNvSpPr txBox="1"/>
          <p:nvPr/>
        </p:nvSpPr>
        <p:spPr>
          <a:xfrm>
            <a:off x="5371986" y="4180799"/>
            <a:ext cx="94769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err="1"/>
              <a:t>Tchipl</a:t>
            </a:r>
            <a:endParaRPr lang="en-US" sz="1600" b="1" dirty="0"/>
          </a:p>
          <a:p>
            <a:pPr algn="ctr"/>
            <a:r>
              <a:rPr lang="en-US" sz="1200" b="1" dirty="0">
                <a:latin typeface="ZhoGlyph" panose="00000400000000000000" pitchFamily="2" charset="0"/>
              </a:rPr>
              <a:t>TĈIṖ</a:t>
            </a:r>
            <a:endParaRPr lang="en-US" sz="1600" b="1" dirty="0">
              <a:latin typeface="ZhoGlyph" panose="000004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E78123-10C9-48FC-9704-E7762960D35C}"/>
              </a:ext>
            </a:extLst>
          </p:cNvPr>
          <p:cNvSpPr txBox="1"/>
          <p:nvPr/>
        </p:nvSpPr>
        <p:spPr>
          <a:xfrm>
            <a:off x="8587301" y="6124755"/>
            <a:ext cx="123303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err="1"/>
              <a:t>Zhavrjem</a:t>
            </a:r>
            <a:endParaRPr lang="en-US" sz="1400" b="1" dirty="0"/>
          </a:p>
          <a:p>
            <a:pPr algn="ctr"/>
            <a:r>
              <a:rPr lang="en-US" sz="1100" b="1" dirty="0">
                <a:latin typeface="ZhoGlyph" panose="00000400000000000000" pitchFamily="2" charset="0"/>
              </a:rPr>
              <a:t>ŹAṼJEM</a:t>
            </a:r>
            <a:endParaRPr lang="en-US" sz="1400" b="1" dirty="0">
              <a:latin typeface="ZhoGlyph" panose="00000400000000000000" pitchFamily="2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48605ED-4D12-42F3-AE0F-DEC40BB32EF6}"/>
              </a:ext>
            </a:extLst>
          </p:cNvPr>
          <p:cNvCxnSpPr/>
          <p:nvPr/>
        </p:nvCxnSpPr>
        <p:spPr>
          <a:xfrm flipH="1" flipV="1">
            <a:off x="7573992" y="6124755"/>
            <a:ext cx="1112808" cy="1897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8EE26B9-C2E8-4D73-B00C-AB12E32DCBF1}"/>
              </a:ext>
            </a:extLst>
          </p:cNvPr>
          <p:cNvSpPr txBox="1"/>
          <p:nvPr/>
        </p:nvSpPr>
        <p:spPr>
          <a:xfrm>
            <a:off x="8519923" y="2607910"/>
            <a:ext cx="158248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/>
              <a:t>Itztikio</a:t>
            </a:r>
            <a:endParaRPr lang="en-US" sz="1400" b="1" dirty="0"/>
          </a:p>
          <a:p>
            <a:r>
              <a:rPr lang="en-US" sz="1100" b="1" dirty="0">
                <a:latin typeface="ZhoGlyph" panose="00000400000000000000" pitchFamily="2" charset="0"/>
              </a:rPr>
              <a:t>ITZTIKIO</a:t>
            </a:r>
            <a:endParaRPr lang="en-US" sz="1400" b="1" dirty="0">
              <a:latin typeface="ZhoGlyph" panose="000004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F576D0-B4F0-421B-B92B-A897E68AE76B}"/>
              </a:ext>
            </a:extLst>
          </p:cNvPr>
          <p:cNvSpPr txBox="1"/>
          <p:nvPr/>
        </p:nvSpPr>
        <p:spPr>
          <a:xfrm>
            <a:off x="2010425" y="2523466"/>
            <a:ext cx="105830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err="1"/>
              <a:t>Tepek</a:t>
            </a:r>
            <a:endParaRPr lang="en-US" sz="1400" b="1" dirty="0"/>
          </a:p>
          <a:p>
            <a:pPr algn="ctr"/>
            <a:r>
              <a:rPr lang="en-US" sz="1100" b="1" dirty="0">
                <a:latin typeface="ZhoGlyph" panose="00000400000000000000" pitchFamily="2" charset="0"/>
              </a:rPr>
              <a:t>TEPEK</a:t>
            </a:r>
            <a:endParaRPr lang="en-US" sz="1400" b="1" dirty="0">
              <a:latin typeface="ZhoGlyph" panose="000004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2EE38A-0E63-43CB-BCC0-C390B778396E}"/>
              </a:ext>
            </a:extLst>
          </p:cNvPr>
          <p:cNvSpPr txBox="1"/>
          <p:nvPr/>
        </p:nvSpPr>
        <p:spPr>
          <a:xfrm>
            <a:off x="2052892" y="3942272"/>
            <a:ext cx="140775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err="1"/>
              <a:t>Ichtiozhie</a:t>
            </a:r>
            <a:endParaRPr lang="en-US" sz="1400" b="1" dirty="0"/>
          </a:p>
          <a:p>
            <a:pPr algn="ctr"/>
            <a:r>
              <a:rPr lang="en-US" sz="1100" b="1" dirty="0">
                <a:latin typeface="ZhoGlyph" panose="00000400000000000000" pitchFamily="2" charset="0"/>
              </a:rPr>
              <a:t>IĈTIOŹĪ</a:t>
            </a:r>
            <a:endParaRPr lang="en-US" sz="1400" b="1" dirty="0">
              <a:latin typeface="ZhoGlyph" panose="00000400000000000000" pitchFamily="2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41C60B5-5329-4DEE-ACBF-70B9DF576E32}"/>
              </a:ext>
            </a:extLst>
          </p:cNvPr>
          <p:cNvCxnSpPr/>
          <p:nvPr/>
        </p:nvCxnSpPr>
        <p:spPr>
          <a:xfrm flipV="1">
            <a:off x="3289922" y="3329796"/>
            <a:ext cx="685810" cy="8062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808AD4A-31C1-4878-BAFD-94D1EF6F55B9}"/>
              </a:ext>
            </a:extLst>
          </p:cNvPr>
          <p:cNvSpPr txBox="1"/>
          <p:nvPr/>
        </p:nvSpPr>
        <p:spPr>
          <a:xfrm>
            <a:off x="2311077" y="4973800"/>
            <a:ext cx="140775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Chalanzhie</a:t>
            </a:r>
            <a:endParaRPr lang="en-US" sz="1400" dirty="0"/>
          </a:p>
          <a:p>
            <a:pPr algn="ctr"/>
            <a:r>
              <a:rPr lang="en-US" sz="1100" b="1" dirty="0">
                <a:latin typeface="ZhoGlyph" panose="00000400000000000000" pitchFamily="2" charset="0"/>
              </a:rPr>
              <a:t>ĈALANŹĪ</a:t>
            </a:r>
            <a:endParaRPr lang="en-US" sz="1400" b="1" dirty="0">
              <a:latin typeface="ZhoGlyph" panose="00000400000000000000" pitchFamily="2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C9A68B8-0938-401E-BF6B-C30029985694}"/>
              </a:ext>
            </a:extLst>
          </p:cNvPr>
          <p:cNvCxnSpPr>
            <a:cxnSpLocks/>
          </p:cNvCxnSpPr>
          <p:nvPr/>
        </p:nvCxnSpPr>
        <p:spPr>
          <a:xfrm>
            <a:off x="3628965" y="5077968"/>
            <a:ext cx="1166970" cy="3728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3F5F423-D734-452C-9CAC-564D76B70AF0}"/>
              </a:ext>
            </a:extLst>
          </p:cNvPr>
          <p:cNvSpPr txBox="1"/>
          <p:nvPr/>
        </p:nvSpPr>
        <p:spPr>
          <a:xfrm>
            <a:off x="1463734" y="1123408"/>
            <a:ext cx="191430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Zhdobrdievlitzi</a:t>
            </a:r>
            <a:endParaRPr lang="en-US" sz="1400" dirty="0"/>
          </a:p>
          <a:p>
            <a:pPr algn="ctr"/>
            <a:r>
              <a:rPr lang="en-US" sz="1100" b="1" dirty="0">
                <a:latin typeface="ZhoGlyph" panose="00000400000000000000" pitchFamily="2" charset="0"/>
              </a:rPr>
              <a:t>ŽOḄDĪṾITZI</a:t>
            </a:r>
            <a:endParaRPr lang="en-US" sz="1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90C057-7F23-49E8-B651-00EB2BC12662}"/>
              </a:ext>
            </a:extLst>
          </p:cNvPr>
          <p:cNvSpPr txBox="1"/>
          <p:nvPr/>
        </p:nvSpPr>
        <p:spPr>
          <a:xfrm>
            <a:off x="5688688" y="3320433"/>
            <a:ext cx="158248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err="1"/>
              <a:t>Preqlkoyan</a:t>
            </a:r>
            <a:endParaRPr lang="en-US" sz="1400" b="1" dirty="0"/>
          </a:p>
          <a:p>
            <a:pPr algn="ctr"/>
            <a:r>
              <a:rPr lang="en-US" sz="1100" b="1" dirty="0">
                <a:latin typeface="ZhoGlyph" panose="00000400000000000000" pitchFamily="2" charset="0"/>
              </a:rPr>
              <a:t>ṔEỜKOYAN</a:t>
            </a:r>
            <a:endParaRPr lang="en-US" sz="1400" b="1" dirty="0">
              <a:latin typeface="ZhoGlyph" panose="00000400000000000000" pitchFamily="2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2993C2A-5395-4C72-916D-B13292377191}"/>
              </a:ext>
            </a:extLst>
          </p:cNvPr>
          <p:cNvCxnSpPr/>
          <p:nvPr/>
        </p:nvCxnSpPr>
        <p:spPr>
          <a:xfrm flipH="1" flipV="1">
            <a:off x="4986068" y="2523466"/>
            <a:ext cx="981582" cy="9055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D034F9A-17D9-4EDD-AC9F-BFF978EB3EDF}"/>
              </a:ext>
            </a:extLst>
          </p:cNvPr>
          <p:cNvSpPr txBox="1"/>
          <p:nvPr/>
        </p:nvSpPr>
        <p:spPr>
          <a:xfrm>
            <a:off x="8242482" y="673839"/>
            <a:ext cx="26308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err="1"/>
              <a:t>Tlayotekoyandievl</a:t>
            </a:r>
            <a:endParaRPr lang="en-US" sz="1400" b="1" dirty="0"/>
          </a:p>
          <a:p>
            <a:pPr algn="ctr"/>
            <a:r>
              <a:rPr lang="en-US" sz="1100" b="1" dirty="0">
                <a:latin typeface="ZhoGlyph" panose="00000400000000000000" pitchFamily="2" charset="0"/>
              </a:rPr>
              <a:t>ṪAYOTEKOYENDĪṾ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826473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id="{31D630BB-1C2E-4C15-AB16-907526668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473" y="11172"/>
            <a:ext cx="10104582" cy="68468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82FFE6-943C-4036-A7F3-EB7F8B889EE5}"/>
              </a:ext>
            </a:extLst>
          </p:cNvPr>
          <p:cNvSpPr txBox="1"/>
          <p:nvPr/>
        </p:nvSpPr>
        <p:spPr>
          <a:xfrm>
            <a:off x="2920522" y="214372"/>
            <a:ext cx="20922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Tlamatqinad</a:t>
            </a:r>
            <a:endParaRPr lang="en-US" sz="1200" dirty="0"/>
          </a:p>
          <a:p>
            <a:pPr algn="ctr"/>
            <a:r>
              <a:rPr lang="en-US" sz="1200" dirty="0">
                <a:latin typeface="ZhoGlyph" panose="00000400000000000000" pitchFamily="2" charset="0"/>
              </a:rPr>
              <a:t>ṪAMATQINAD</a:t>
            </a:r>
            <a:endParaRPr 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C56E72-29B2-4081-A6B8-79723357F48F}"/>
              </a:ext>
            </a:extLst>
          </p:cNvPr>
          <p:cNvSpPr txBox="1"/>
          <p:nvPr/>
        </p:nvSpPr>
        <p:spPr>
          <a:xfrm>
            <a:off x="3020327" y="5252809"/>
            <a:ext cx="1329210" cy="461665"/>
          </a:xfrm>
          <a:prstGeom prst="rect">
            <a:avLst/>
          </a:prstGeom>
          <a:solidFill>
            <a:srgbClr val="F2F2F2">
              <a:alpha val="67059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Kokochia</a:t>
            </a:r>
            <a:endParaRPr lang="en-US" sz="1200" dirty="0"/>
          </a:p>
          <a:p>
            <a:pPr algn="ctr"/>
            <a:r>
              <a:rPr lang="en-US" sz="1200" dirty="0">
                <a:latin typeface="ZhoGlyph" panose="00000400000000000000" pitchFamily="2" charset="0"/>
              </a:rPr>
              <a:t>KOKOĈĨ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A7A7BB-9E3E-4ACF-AED4-8AE98715F727}"/>
              </a:ext>
            </a:extLst>
          </p:cNvPr>
          <p:cNvSpPr txBox="1"/>
          <p:nvPr/>
        </p:nvSpPr>
        <p:spPr>
          <a:xfrm>
            <a:off x="7620001" y="2475345"/>
            <a:ext cx="1329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Intendant</a:t>
            </a:r>
          </a:p>
          <a:p>
            <a:pPr algn="ctr"/>
            <a:r>
              <a:rPr lang="en-US" sz="1200" dirty="0">
                <a:latin typeface="ZhoGlyph" panose="00000400000000000000" pitchFamily="2" charset="0"/>
              </a:rPr>
              <a:t>ḊENĈĪṔ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45EB0B-0A73-42FD-A61C-F194B9F9E118}"/>
              </a:ext>
            </a:extLst>
          </p:cNvPr>
          <p:cNvSpPr txBox="1"/>
          <p:nvPr/>
        </p:nvSpPr>
        <p:spPr>
          <a:xfrm>
            <a:off x="7961746" y="1154546"/>
            <a:ext cx="1329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Kochyan</a:t>
            </a:r>
            <a:endParaRPr lang="en-US" sz="1200" dirty="0"/>
          </a:p>
          <a:p>
            <a:pPr algn="ctr"/>
            <a:r>
              <a:rPr lang="en-US" sz="1200" dirty="0">
                <a:latin typeface="ZhoGlyph" panose="00000400000000000000" pitchFamily="2" charset="0"/>
              </a:rPr>
              <a:t>KOĈYAN</a:t>
            </a:r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06E5E2-0A98-4192-980F-FB80422E65EB}"/>
              </a:ext>
            </a:extLst>
          </p:cNvPr>
          <p:cNvSpPr txBox="1"/>
          <p:nvPr/>
        </p:nvSpPr>
        <p:spPr>
          <a:xfrm>
            <a:off x="6022110" y="94223"/>
            <a:ext cx="1710725" cy="461665"/>
          </a:xfrm>
          <a:prstGeom prst="rect">
            <a:avLst/>
          </a:prstGeom>
          <a:solidFill>
            <a:srgbClr val="FFFFFF">
              <a:alpha val="65098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Vepliezdiaq</a:t>
            </a:r>
            <a:endParaRPr lang="en-US" sz="1200" dirty="0"/>
          </a:p>
          <a:p>
            <a:pPr algn="ctr"/>
            <a:r>
              <a:rPr lang="en-US" sz="1200" dirty="0">
                <a:latin typeface="ZhoGlyph" panose="00000400000000000000" pitchFamily="2" charset="0"/>
              </a:rPr>
              <a:t>VEṖĪZDĨQ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C4EC8B-0BF5-40D1-A57F-F5F93E1E8DC8}"/>
              </a:ext>
            </a:extLst>
          </p:cNvPr>
          <p:cNvSpPr txBox="1"/>
          <p:nvPr/>
        </p:nvSpPr>
        <p:spPr>
          <a:xfrm>
            <a:off x="6180147" y="6302112"/>
            <a:ext cx="1901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Chakilijem</a:t>
            </a:r>
            <a:endParaRPr lang="en-US" sz="1200" dirty="0"/>
          </a:p>
          <a:p>
            <a:pPr algn="ctr"/>
            <a:r>
              <a:rPr lang="en-US" sz="1200" dirty="0">
                <a:latin typeface="ZhoGlyph" panose="00000400000000000000" pitchFamily="2" charset="0"/>
              </a:rPr>
              <a:t>ĈAKILIJEM</a:t>
            </a: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081EF3-1455-4284-A5FC-FC2704C79531}"/>
              </a:ext>
            </a:extLst>
          </p:cNvPr>
          <p:cNvSpPr txBox="1"/>
          <p:nvPr/>
        </p:nvSpPr>
        <p:spPr>
          <a:xfrm>
            <a:off x="3966641" y="3074521"/>
            <a:ext cx="1519968" cy="461665"/>
          </a:xfrm>
          <a:prstGeom prst="rect">
            <a:avLst/>
          </a:prstGeom>
          <a:solidFill>
            <a:srgbClr val="FFFFFF">
              <a:alpha val="67059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Nakazna</a:t>
            </a:r>
            <a:endParaRPr lang="en-US" sz="1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1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ZhoGlyph" panose="00000400000000000000" pitchFamily="2" charset="0"/>
              </a:rPr>
              <a:t>NAKAZNA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5F498B-6809-42B4-B2EB-D1A900519820}"/>
              </a:ext>
            </a:extLst>
          </p:cNvPr>
          <p:cNvSpPr txBox="1"/>
          <p:nvPr/>
        </p:nvSpPr>
        <p:spPr>
          <a:xfrm>
            <a:off x="3780310" y="3653057"/>
            <a:ext cx="1138453" cy="461665"/>
          </a:xfrm>
          <a:prstGeom prst="rect">
            <a:avLst/>
          </a:prstGeom>
          <a:solidFill>
            <a:srgbClr val="FFFFFF">
              <a:alpha val="67059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ololi</a:t>
            </a:r>
            <a:endParaRPr lang="en-US" sz="1200" dirty="0"/>
          </a:p>
          <a:p>
            <a:pPr algn="ctr"/>
            <a:r>
              <a:rPr lang="en-US" sz="1200" dirty="0">
                <a:latin typeface="ZhoGlyph" panose="00000400000000000000" pitchFamily="2" charset="0"/>
              </a:rPr>
              <a:t>OLOLI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D6C82D6-9FEF-4019-84BF-8AC31173397C}"/>
              </a:ext>
            </a:extLst>
          </p:cNvPr>
          <p:cNvCxnSpPr/>
          <p:nvPr/>
        </p:nvCxnSpPr>
        <p:spPr>
          <a:xfrm>
            <a:off x="5384800" y="3429000"/>
            <a:ext cx="101809" cy="4481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8505630-8DAF-4EC1-A8CE-A8448B799F10}"/>
              </a:ext>
            </a:extLst>
          </p:cNvPr>
          <p:cNvCxnSpPr/>
          <p:nvPr/>
        </p:nvCxnSpPr>
        <p:spPr>
          <a:xfrm>
            <a:off x="4802909" y="4045527"/>
            <a:ext cx="581891" cy="3786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9BBC690-987D-4664-A0E6-01787AAD83BB}"/>
              </a:ext>
            </a:extLst>
          </p:cNvPr>
          <p:cNvSpPr txBox="1"/>
          <p:nvPr/>
        </p:nvSpPr>
        <p:spPr>
          <a:xfrm>
            <a:off x="1932040" y="4452933"/>
            <a:ext cx="1519968" cy="461665"/>
          </a:xfrm>
          <a:prstGeom prst="rect">
            <a:avLst/>
          </a:prstGeom>
          <a:solidFill>
            <a:srgbClr val="F2F2F2">
              <a:alpha val="67059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iadlayotl</a:t>
            </a:r>
            <a:endParaRPr lang="en-US" sz="1200" dirty="0"/>
          </a:p>
          <a:p>
            <a:pPr algn="ctr"/>
            <a:r>
              <a:rPr lang="en-US" sz="1200" dirty="0">
                <a:latin typeface="ZhoGlyph" panose="00000400000000000000" pitchFamily="2" charset="0"/>
              </a:rPr>
              <a:t>ĨDLAYOṪ</a:t>
            </a:r>
            <a:endParaRPr lang="en-US" sz="12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139409C-C3C9-4D73-B0C0-6EBEDDC43344}"/>
              </a:ext>
            </a:extLst>
          </p:cNvPr>
          <p:cNvCxnSpPr>
            <a:cxnSpLocks/>
          </p:cNvCxnSpPr>
          <p:nvPr/>
        </p:nvCxnSpPr>
        <p:spPr>
          <a:xfrm>
            <a:off x="3306618" y="4683765"/>
            <a:ext cx="9144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F093CCD-A4B1-4604-9CDE-5C9A04397406}"/>
              </a:ext>
            </a:extLst>
          </p:cNvPr>
          <p:cNvSpPr txBox="1"/>
          <p:nvPr/>
        </p:nvSpPr>
        <p:spPr>
          <a:xfrm>
            <a:off x="8677947" y="2967335"/>
            <a:ext cx="2282997" cy="461665"/>
          </a:xfrm>
          <a:prstGeom prst="rect">
            <a:avLst/>
          </a:prstGeom>
          <a:solidFill>
            <a:srgbClr val="F2F2F2">
              <a:alpha val="67059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/>
              <a:t>Kolitzlinad</a:t>
            </a:r>
            <a:endParaRPr lang="en-US" sz="1200" dirty="0"/>
          </a:p>
          <a:p>
            <a:pPr algn="ctr"/>
            <a:r>
              <a:rPr lang="en-US" sz="1200" dirty="0">
                <a:latin typeface="ZhoGlyph" panose="00000400000000000000" pitchFamily="2" charset="0"/>
              </a:rPr>
              <a:t>KOLITZLINAD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92953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67FD66-E33E-4B2C-B0B3-F47C8B152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31056" y="0"/>
            <a:ext cx="9729885" cy="6857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FA7BF5-5C84-4C76-8408-A030C86899B5}"/>
              </a:ext>
            </a:extLst>
          </p:cNvPr>
          <p:cNvSpPr txBox="1"/>
          <p:nvPr/>
        </p:nvSpPr>
        <p:spPr>
          <a:xfrm>
            <a:off x="10030408" y="681135"/>
            <a:ext cx="11977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akatl</a:t>
            </a:r>
            <a:endParaRPr lang="en-US" sz="1600" dirty="0"/>
          </a:p>
          <a:p>
            <a:pPr algn="ctr"/>
            <a:r>
              <a:rPr lang="en-US" sz="1600" dirty="0">
                <a:latin typeface="ZhoGlyph" panose="00000400000000000000" pitchFamily="2" charset="0"/>
              </a:rPr>
              <a:t>AKAṪ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9C8777-ECE1-4FF7-964A-3112873C9537}"/>
              </a:ext>
            </a:extLst>
          </p:cNvPr>
          <p:cNvSpPr txBox="1"/>
          <p:nvPr/>
        </p:nvSpPr>
        <p:spPr>
          <a:xfrm>
            <a:off x="9492134" y="2905780"/>
            <a:ext cx="24641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kemiltlatia</a:t>
            </a:r>
            <a:endParaRPr lang="en-US" sz="1600" dirty="0"/>
          </a:p>
          <a:p>
            <a:pPr algn="ctr"/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ZhoGlyph" panose="00000400000000000000" pitchFamily="2" charset="0"/>
              </a:rPr>
              <a:t>KEMILṪATĨ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633879-EEB9-4A10-84FB-00ECCC440AE1}"/>
              </a:ext>
            </a:extLst>
          </p:cNvPr>
          <p:cNvSpPr txBox="1"/>
          <p:nvPr/>
        </p:nvSpPr>
        <p:spPr>
          <a:xfrm>
            <a:off x="931197" y="5542384"/>
            <a:ext cx="1172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chibo</a:t>
            </a:r>
            <a:endParaRPr lang="en-US" sz="1600" dirty="0"/>
          </a:p>
          <a:p>
            <a:pPr algn="ctr"/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ZhoGlyph" panose="00000400000000000000" pitchFamily="2" charset="0"/>
              </a:rPr>
              <a:t>ĈIBO</a:t>
            </a:r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C92AB4-47E0-4F67-B670-C9F65ADB14D0}"/>
              </a:ext>
            </a:extLst>
          </p:cNvPr>
          <p:cNvSpPr txBox="1"/>
          <p:nvPr/>
        </p:nvSpPr>
        <p:spPr>
          <a:xfrm>
            <a:off x="6950117" y="365353"/>
            <a:ext cx="22108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ichotletzi</a:t>
            </a:r>
            <a:endParaRPr lang="en-US" sz="1600" dirty="0"/>
          </a:p>
          <a:p>
            <a:pPr algn="ctr"/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ZhoGlyph" panose="00000400000000000000" pitchFamily="2" charset="0"/>
              </a:rPr>
              <a:t>IĈOṪETZI</a:t>
            </a: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D64528-9C05-40EF-A986-4DB2C6D2D42E}"/>
              </a:ext>
            </a:extLst>
          </p:cNvPr>
          <p:cNvSpPr txBox="1"/>
          <p:nvPr/>
        </p:nvSpPr>
        <p:spPr>
          <a:xfrm>
            <a:off x="3939720" y="263941"/>
            <a:ext cx="17043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dievltsadl</a:t>
            </a:r>
            <a:endParaRPr lang="en-US" sz="1600" dirty="0"/>
          </a:p>
          <a:p>
            <a:pPr algn="ctr"/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ZhoGlyph" panose="00000400000000000000" pitchFamily="2" charset="0"/>
              </a:rPr>
              <a:t>DĪṾṮAḊ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673698-FCF1-49DA-9C17-E82D3EA04762}"/>
              </a:ext>
            </a:extLst>
          </p:cNvPr>
          <p:cNvSpPr txBox="1"/>
          <p:nvPr/>
        </p:nvSpPr>
        <p:spPr>
          <a:xfrm>
            <a:off x="829954" y="1731030"/>
            <a:ext cx="14510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achiakia</a:t>
            </a:r>
            <a:endParaRPr lang="en-US" sz="1600" dirty="0"/>
          </a:p>
          <a:p>
            <a:pPr algn="ctr"/>
            <a:r>
              <a:rPr lang="en-US" sz="1600" dirty="0">
                <a:latin typeface="ZhoGlyph" panose="00000400000000000000" pitchFamily="2" charset="0"/>
              </a:rPr>
              <a:t>AĈĨKĨ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C12CF6-7C62-4FD3-AA71-7E617EF81C10}"/>
              </a:ext>
            </a:extLst>
          </p:cNvPr>
          <p:cNvSpPr txBox="1"/>
          <p:nvPr/>
        </p:nvSpPr>
        <p:spPr>
          <a:xfrm>
            <a:off x="192585" y="3172763"/>
            <a:ext cx="24641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vavielachte</a:t>
            </a:r>
            <a:endParaRPr lang="en-US" sz="1600" dirty="0"/>
          </a:p>
          <a:p>
            <a:pPr algn="ctr"/>
            <a:r>
              <a:rPr lang="en-US" sz="1600" dirty="0">
                <a:latin typeface="ZhoGlyph" panose="00000400000000000000" pitchFamily="2" charset="0"/>
              </a:rPr>
              <a:t>VAVĪLAĈTE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A7B997-B98C-4BB3-9238-B133483027C9}"/>
              </a:ext>
            </a:extLst>
          </p:cNvPr>
          <p:cNvSpPr txBox="1"/>
          <p:nvPr/>
        </p:nvSpPr>
        <p:spPr>
          <a:xfrm>
            <a:off x="9872046" y="5688449"/>
            <a:ext cx="17043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oshenzho</a:t>
            </a:r>
            <a:endParaRPr lang="en-US" sz="1600" dirty="0"/>
          </a:p>
          <a:p>
            <a:pPr algn="ctr"/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ZhoGlyph" panose="00000400000000000000" pitchFamily="2" charset="0"/>
              </a:rPr>
              <a:t>OŚENŹO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1456BA-B794-4F1C-81A3-582A46B3604D}"/>
              </a:ext>
            </a:extLst>
          </p:cNvPr>
          <p:cNvSpPr txBox="1"/>
          <p:nvPr/>
        </p:nvSpPr>
        <p:spPr>
          <a:xfrm>
            <a:off x="5773192" y="6065604"/>
            <a:ext cx="12987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tlikletl</a:t>
            </a:r>
            <a:endParaRPr lang="en-US" sz="1400" dirty="0"/>
          </a:p>
          <a:p>
            <a:pPr algn="ctr"/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ZhoGlyph" panose="00000400000000000000" pitchFamily="2" charset="0"/>
              </a:rPr>
              <a:t>ṪIḰEṪ</a:t>
            </a:r>
            <a:endParaRPr lang="en-US" sz="1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024F1CF-3916-4CB3-BA82-755E4389A5F5}"/>
              </a:ext>
            </a:extLst>
          </p:cNvPr>
          <p:cNvCxnSpPr>
            <a:stCxn id="4" idx="1"/>
          </p:cNvCxnSpPr>
          <p:nvPr/>
        </p:nvCxnSpPr>
        <p:spPr>
          <a:xfrm flipH="1">
            <a:off x="8722422" y="973523"/>
            <a:ext cx="1307986" cy="3047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D4D8650-03DE-447D-B257-2C433DFF5D22}"/>
              </a:ext>
            </a:extLst>
          </p:cNvPr>
          <p:cNvCxnSpPr/>
          <p:nvPr/>
        </p:nvCxnSpPr>
        <p:spPr>
          <a:xfrm flipH="1">
            <a:off x="8944741" y="3342876"/>
            <a:ext cx="1368900" cy="3355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4ED2F4F-AAEB-4698-8055-A794EBED03C3}"/>
              </a:ext>
            </a:extLst>
          </p:cNvPr>
          <p:cNvCxnSpPr>
            <a:cxnSpLocks/>
          </p:cNvCxnSpPr>
          <p:nvPr/>
        </p:nvCxnSpPr>
        <p:spPr>
          <a:xfrm flipH="1" flipV="1">
            <a:off x="7959012" y="5803994"/>
            <a:ext cx="2004405" cy="1195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E3585A0-721B-4343-89FB-49595C6F32B2}"/>
              </a:ext>
            </a:extLst>
          </p:cNvPr>
          <p:cNvCxnSpPr>
            <a:cxnSpLocks/>
          </p:cNvCxnSpPr>
          <p:nvPr/>
        </p:nvCxnSpPr>
        <p:spPr>
          <a:xfrm flipH="1">
            <a:off x="7613780" y="848716"/>
            <a:ext cx="441767" cy="9894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5CDA081-4125-4F82-88A7-88CF918BE9D8}"/>
              </a:ext>
            </a:extLst>
          </p:cNvPr>
          <p:cNvCxnSpPr>
            <a:cxnSpLocks/>
          </p:cNvCxnSpPr>
          <p:nvPr/>
        </p:nvCxnSpPr>
        <p:spPr>
          <a:xfrm>
            <a:off x="5590529" y="741615"/>
            <a:ext cx="572223" cy="1071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412323A-E1E3-4E38-8956-32C49BDD1F55}"/>
              </a:ext>
            </a:extLst>
          </p:cNvPr>
          <p:cNvCxnSpPr>
            <a:cxnSpLocks/>
          </p:cNvCxnSpPr>
          <p:nvPr/>
        </p:nvCxnSpPr>
        <p:spPr>
          <a:xfrm>
            <a:off x="2178385" y="2147149"/>
            <a:ext cx="572223" cy="1071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0BE1FE3-E9FB-45B6-A59D-E3464AA3C837}"/>
              </a:ext>
            </a:extLst>
          </p:cNvPr>
          <p:cNvCxnSpPr>
            <a:cxnSpLocks/>
          </p:cNvCxnSpPr>
          <p:nvPr/>
        </p:nvCxnSpPr>
        <p:spPr>
          <a:xfrm>
            <a:off x="2464496" y="3565178"/>
            <a:ext cx="633267" cy="11848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917B8F4-D9E6-445E-8550-23FD2CBFBA94}"/>
              </a:ext>
            </a:extLst>
          </p:cNvPr>
          <p:cNvCxnSpPr>
            <a:cxnSpLocks/>
          </p:cNvCxnSpPr>
          <p:nvPr/>
        </p:nvCxnSpPr>
        <p:spPr>
          <a:xfrm>
            <a:off x="1992785" y="5803994"/>
            <a:ext cx="1053761" cy="7647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85C97D0-1991-4916-BAE0-84B387FA2DC8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5563292" y="4749988"/>
            <a:ext cx="859277" cy="13156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400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world&#10;&#10;Description automatically generated with low confidence">
            <a:extLst>
              <a:ext uri="{FF2B5EF4-FFF2-40B4-BE49-F238E27FC236}">
                <a16:creationId xmlns:a16="http://schemas.microsoft.com/office/drawing/2014/main" id="{14D260E1-F7B5-4655-A803-260F60281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302" y="13564"/>
            <a:ext cx="9710641" cy="68444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DF2FBE-1E06-422A-97CD-E250F038FCE8}"/>
              </a:ext>
            </a:extLst>
          </p:cNvPr>
          <p:cNvSpPr txBox="1"/>
          <p:nvPr/>
        </p:nvSpPr>
        <p:spPr>
          <a:xfrm>
            <a:off x="1231057" y="5887844"/>
            <a:ext cx="2467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ZhoGlyph" panose="00000400000000000000" pitchFamily="2" charset="0"/>
              </a:rPr>
              <a:t>ŽANT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A5AFB7-89E9-4635-B337-4C5C963B0A19}"/>
              </a:ext>
            </a:extLst>
          </p:cNvPr>
          <p:cNvSpPr txBox="1"/>
          <p:nvPr/>
        </p:nvSpPr>
        <p:spPr>
          <a:xfrm rot="2914775">
            <a:off x="8883202" y="3290499"/>
            <a:ext cx="19014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ZhoGlyph" panose="00000400000000000000" pitchFamily="2" charset="0"/>
              </a:rPr>
              <a:t>ŚIVVAJDAṪ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C079A3-ECC9-447F-B2E5-7AB4D135E814}"/>
              </a:ext>
            </a:extLst>
          </p:cNvPr>
          <p:cNvSpPr txBox="1"/>
          <p:nvPr/>
        </p:nvSpPr>
        <p:spPr>
          <a:xfrm>
            <a:off x="8341112" y="3802565"/>
            <a:ext cx="15199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ZhoGlyph" panose="00000400000000000000" pitchFamily="2" charset="0"/>
              </a:rPr>
              <a:t>ŻANTṔEḰ</a:t>
            </a:r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B38AC-8996-4E7A-99CD-6908E083937C}"/>
              </a:ext>
            </a:extLst>
          </p:cNvPr>
          <p:cNvSpPr txBox="1"/>
          <p:nvPr/>
        </p:nvSpPr>
        <p:spPr>
          <a:xfrm>
            <a:off x="9046824" y="2329814"/>
            <a:ext cx="15199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ZhoGlyph" panose="00000400000000000000" pitchFamily="2" charset="0"/>
              </a:rPr>
              <a:t>QIKNAṼA</a:t>
            </a:r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BFD419-944E-4765-AE4F-945268290F8E}"/>
              </a:ext>
            </a:extLst>
          </p:cNvPr>
          <p:cNvSpPr txBox="1"/>
          <p:nvPr/>
        </p:nvSpPr>
        <p:spPr>
          <a:xfrm>
            <a:off x="6422571" y="4433678"/>
            <a:ext cx="1138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ZhoGlyph" panose="00000400000000000000" pitchFamily="2" charset="0"/>
              </a:rPr>
              <a:t>SEJDA</a:t>
            </a:r>
          </a:p>
          <a:p>
            <a:r>
              <a:rPr lang="en-US" sz="1200" dirty="0">
                <a:latin typeface="ZhoGlyph" panose="00000400000000000000" pitchFamily="2" charset="0"/>
              </a:rPr>
              <a:t>ḊEQĨṮ</a:t>
            </a:r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0C7722-1488-4A2D-8E02-B845B58278C4}"/>
              </a:ext>
            </a:extLst>
          </p:cNvPr>
          <p:cNvSpPr txBox="1"/>
          <p:nvPr/>
        </p:nvSpPr>
        <p:spPr>
          <a:xfrm>
            <a:off x="2225996" y="3340900"/>
            <a:ext cx="13292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ZhoGlyph" panose="00000400000000000000" pitchFamily="2" charset="0"/>
              </a:rPr>
              <a:t>AIFEVA</a:t>
            </a:r>
          </a:p>
          <a:p>
            <a:pPr algn="ctr"/>
            <a:r>
              <a:rPr lang="en-US" sz="1200" dirty="0">
                <a:latin typeface="ZhoGlyph" panose="00000400000000000000" pitchFamily="2" charset="0"/>
              </a:rPr>
              <a:t>ḊEQĨṮ</a:t>
            </a: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E68D1D-469C-4E43-9CC4-78D5518A57BC}"/>
              </a:ext>
            </a:extLst>
          </p:cNvPr>
          <p:cNvSpPr txBox="1"/>
          <p:nvPr/>
        </p:nvSpPr>
        <p:spPr>
          <a:xfrm>
            <a:off x="2130617" y="2661512"/>
            <a:ext cx="15199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ZhoGlyph" panose="00000400000000000000" pitchFamily="2" charset="0"/>
              </a:rPr>
              <a:t>ḊOLṖIKI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5296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3138</TotalTime>
  <Words>94</Words>
  <Application>Microsoft Office PowerPoint</Application>
  <PresentationFormat>Widescreen</PresentationFormat>
  <Paragraphs>92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ZhoGlyph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Kazmierski</dc:creator>
  <cp:lastModifiedBy>Jeff Kazmierski</cp:lastModifiedBy>
  <cp:revision>10</cp:revision>
  <dcterms:created xsi:type="dcterms:W3CDTF">2022-01-16T05:45:55Z</dcterms:created>
  <dcterms:modified xsi:type="dcterms:W3CDTF">2022-03-16T04:08:35Z</dcterms:modified>
</cp:coreProperties>
</file>

<file path=docProps/thumbnail.jpeg>
</file>